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0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E679F-A9CE-4746-B822-B86DA668C436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E2D88-DC3C-468D-8180-3426656312B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Charakter a fyzický vzhled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2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VY_32_INOVACE_ANJ.2.0</a:t>
            </a:r>
            <a:r>
              <a:rPr lang="en-GB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4.3.2014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Rozšiřuje schopnost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 příslušnou slovní zásobu, která předpokládá určitý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fyzický vzhled a charakterové vlastnosti podle druhu vykonávané práce nebo sportu.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7544" y="908720"/>
            <a:ext cx="82089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39552" y="36450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cs typeface="Times New Roman" pitchFamily="18" charset="0"/>
              </a:rPr>
              <a:t>Obrázky a fotografie: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1- 5, 7-11 – zdroj: klipart sady Microsoft Office 2007 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[ONLINE]</a:t>
            </a:r>
            <a:endParaRPr lang="en-GB" sz="12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cs typeface="Times New Roman" pitchFamily="18" charset="0"/>
              </a:rPr>
              <a:t>6 – vlastní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89104" y="332656"/>
            <a:ext cx="8872237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PHYSICAL CONDITION AND TRAIT</a:t>
            </a:r>
            <a:r>
              <a:rPr lang="en-GB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cs-C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323528" y="1340768"/>
            <a:ext cx="8509061" cy="144655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GB" sz="4400" b="1" cap="none" spc="0" dirty="0" smtClean="0">
                <a:ln/>
                <a:solidFill>
                  <a:srgbClr val="00B0F0"/>
                </a:solidFill>
                <a:effectLst/>
              </a:rPr>
              <a:t>Do you think your</a:t>
            </a:r>
            <a:r>
              <a:rPr lang="en-GB" sz="4400" b="1" dirty="0" smtClean="0">
                <a:ln/>
                <a:solidFill>
                  <a:srgbClr val="00B0F0"/>
                </a:solidFill>
              </a:rPr>
              <a:t> build sometimes </a:t>
            </a:r>
          </a:p>
          <a:p>
            <a:pPr algn="ctr"/>
            <a:r>
              <a:rPr lang="en-GB" sz="4400" b="1" dirty="0" smtClean="0">
                <a:ln/>
                <a:solidFill>
                  <a:srgbClr val="00B0F0"/>
                </a:solidFill>
              </a:rPr>
              <a:t>determines your </a:t>
            </a:r>
            <a:r>
              <a:rPr lang="en-GB" sz="4400" b="1" cap="none" spc="0" dirty="0" smtClean="0">
                <a:ln/>
                <a:solidFill>
                  <a:srgbClr val="00B0F0"/>
                </a:solidFill>
                <a:effectLst/>
              </a:rPr>
              <a:t>character?</a:t>
            </a:r>
          </a:p>
        </p:txBody>
      </p:sp>
      <p:sp>
        <p:nvSpPr>
          <p:cNvPr id="5" name="Obdélník 4"/>
          <p:cNvSpPr/>
          <p:nvPr/>
        </p:nvSpPr>
        <p:spPr>
          <a:xfrm>
            <a:off x="127364" y="2924944"/>
            <a:ext cx="9016636" cy="1446550"/>
          </a:xfrm>
          <a:prstGeom prst="rect">
            <a:avLst/>
          </a:prstGeom>
          <a:solidFill>
            <a:schemeClr val="accent1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sort of build and trait should </a:t>
            </a:r>
          </a:p>
          <a:p>
            <a:pPr algn="ctr"/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some </a:t>
            </a:r>
            <a:r>
              <a:rPr lang="en-GB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sportsman/sportswoman have?</a:t>
            </a:r>
            <a:endParaRPr lang="cs-CZ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95536" y="4437112"/>
            <a:ext cx="8614089" cy="212365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 you need some special physical</a:t>
            </a:r>
            <a:r>
              <a:rPr lang="en-GB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GB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condition and character </a:t>
            </a:r>
          </a:p>
          <a:p>
            <a:pPr algn="ctr"/>
            <a:r>
              <a:rPr lang="en-GB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 do specific job?</a:t>
            </a:r>
            <a:endParaRPr lang="cs-CZ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899592" y="4653136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 you need some special physical</a:t>
            </a:r>
            <a:r>
              <a:rPr lang="en-GB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GB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condition and character </a:t>
            </a:r>
          </a:p>
          <a:p>
            <a:pPr algn="ctr"/>
            <a:r>
              <a:rPr lang="en-GB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 be a nurse?</a:t>
            </a:r>
            <a:endParaRPr lang="cs-CZ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9" name="Skupina 8"/>
          <p:cNvGrpSpPr/>
          <p:nvPr/>
        </p:nvGrpSpPr>
        <p:grpSpPr>
          <a:xfrm>
            <a:off x="683568" y="548680"/>
            <a:ext cx="5760595" cy="3838897"/>
            <a:chOff x="683568" y="548680"/>
            <a:chExt cx="5760595" cy="3838897"/>
          </a:xfrm>
        </p:grpSpPr>
        <p:pic>
          <p:nvPicPr>
            <p:cNvPr id="1028" name="Picture 4" descr="C:\Users\Ilona\AppData\Local\Microsoft\Windows\Temporary Internet Files\Content.IE5\I3AFN4EQ\MP900407550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3568" y="548680"/>
              <a:ext cx="5760595" cy="3838897"/>
            </a:xfrm>
            <a:prstGeom prst="rect">
              <a:avLst/>
            </a:prstGeom>
            <a:noFill/>
          </p:spPr>
        </p:pic>
        <p:sp>
          <p:nvSpPr>
            <p:cNvPr id="8" name="TextovéPole 7"/>
            <p:cNvSpPr txBox="1"/>
            <p:nvPr/>
          </p:nvSpPr>
          <p:spPr>
            <a:xfrm>
              <a:off x="827584" y="39330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1</a:t>
              </a:r>
              <a:endParaRPr lang="en-GB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755576" y="4509120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 you need some special physical</a:t>
            </a:r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condition and character </a:t>
            </a:r>
          </a:p>
          <a:p>
            <a:pPr algn="ctr"/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 be a surgeon?</a:t>
            </a:r>
            <a:endParaRPr lang="cs-CZ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12" name="Skupina 11"/>
          <p:cNvGrpSpPr/>
          <p:nvPr/>
        </p:nvGrpSpPr>
        <p:grpSpPr>
          <a:xfrm>
            <a:off x="1302972" y="332656"/>
            <a:ext cx="2407920" cy="3684414"/>
            <a:chOff x="1302972" y="332656"/>
            <a:chExt cx="2407920" cy="3684414"/>
          </a:xfrm>
        </p:grpSpPr>
        <p:pic>
          <p:nvPicPr>
            <p:cNvPr id="2" name="Picture 6" descr="C:\Users\Ilona\AppData\Local\Microsoft\Windows\Temporary Internet Files\Content.IE5\WXYIKB1O\MP900182808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9481982">
              <a:off x="1302972" y="359470"/>
              <a:ext cx="2407920" cy="3657600"/>
            </a:xfrm>
            <a:prstGeom prst="rect">
              <a:avLst/>
            </a:prstGeom>
            <a:noFill/>
          </p:spPr>
        </p:pic>
        <p:sp>
          <p:nvSpPr>
            <p:cNvPr id="10" name="TextovéPole 9"/>
            <p:cNvSpPr txBox="1"/>
            <p:nvPr/>
          </p:nvSpPr>
          <p:spPr>
            <a:xfrm>
              <a:off x="2267744" y="3326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>
                  <a:solidFill>
                    <a:schemeClr val="bg1"/>
                  </a:solidFill>
                </a:rPr>
                <a:t>2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Skupina 12"/>
          <p:cNvGrpSpPr/>
          <p:nvPr/>
        </p:nvGrpSpPr>
        <p:grpSpPr>
          <a:xfrm>
            <a:off x="3923928" y="476672"/>
            <a:ext cx="3651504" cy="3657600"/>
            <a:chOff x="3923928" y="476672"/>
            <a:chExt cx="3651504" cy="3657600"/>
          </a:xfrm>
        </p:grpSpPr>
        <p:pic>
          <p:nvPicPr>
            <p:cNvPr id="2053" name="Picture 5" descr="C:\Users\Ilona\AppData\Local\Microsoft\Windows\Temporary Internet Files\Content.IE5\OCH93P8O\MP900313990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3928" y="476672"/>
              <a:ext cx="3651504" cy="3657600"/>
            </a:xfrm>
            <a:prstGeom prst="rect">
              <a:avLst/>
            </a:prstGeom>
            <a:noFill/>
          </p:spPr>
        </p:pic>
        <p:sp>
          <p:nvSpPr>
            <p:cNvPr id="11" name="TextovéPole 10"/>
            <p:cNvSpPr txBox="1"/>
            <p:nvPr/>
          </p:nvSpPr>
          <p:spPr>
            <a:xfrm>
              <a:off x="7092280" y="90872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>
                  <a:solidFill>
                    <a:schemeClr val="bg1"/>
                  </a:solidFill>
                </a:rPr>
                <a:t>3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95536" y="4797152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 you need some special physical</a:t>
            </a:r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condition and character </a:t>
            </a:r>
          </a:p>
          <a:p>
            <a:pPr algn="ctr"/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 be a general practitioner?</a:t>
            </a:r>
            <a:endParaRPr lang="cs-CZ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6" name="Skupina 5"/>
          <p:cNvGrpSpPr/>
          <p:nvPr/>
        </p:nvGrpSpPr>
        <p:grpSpPr>
          <a:xfrm>
            <a:off x="323528" y="548680"/>
            <a:ext cx="6192812" cy="4126929"/>
            <a:chOff x="323528" y="548680"/>
            <a:chExt cx="6192812" cy="4126929"/>
          </a:xfrm>
        </p:grpSpPr>
        <p:pic>
          <p:nvPicPr>
            <p:cNvPr id="2" name="Picture 6" descr="C:\Users\Ilona\AppData\Local\Microsoft\Windows\Temporary Internet Files\Content.IE5\OCH93P8O\MP900407553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548680"/>
              <a:ext cx="6192812" cy="4126929"/>
            </a:xfrm>
            <a:prstGeom prst="rect">
              <a:avLst/>
            </a:prstGeom>
            <a:noFill/>
          </p:spPr>
        </p:pic>
        <p:sp>
          <p:nvSpPr>
            <p:cNvPr id="5" name="TextovéPole 4"/>
            <p:cNvSpPr txBox="1"/>
            <p:nvPr/>
          </p:nvSpPr>
          <p:spPr>
            <a:xfrm>
              <a:off x="6084168" y="90872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4</a:t>
              </a:r>
              <a:endParaRPr lang="en-GB"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932040" y="1700808"/>
            <a:ext cx="4211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cap="none" spc="0" dirty="0" smtClean="0">
                <a:ln w="50800"/>
                <a:solidFill>
                  <a:srgbClr val="00B050"/>
                </a:solidFill>
                <a:effectLst/>
              </a:rPr>
              <a:t>What are </a:t>
            </a:r>
          </a:p>
          <a:p>
            <a:pPr algn="ctr"/>
            <a:r>
              <a:rPr lang="en-GB" sz="3600" b="1" cap="none" spc="0" dirty="0" smtClean="0">
                <a:ln w="50800"/>
                <a:solidFill>
                  <a:srgbClr val="00B050"/>
                </a:solidFill>
                <a:effectLst/>
              </a:rPr>
              <a:t>the necessary</a:t>
            </a:r>
          </a:p>
          <a:p>
            <a:pPr algn="ctr"/>
            <a:r>
              <a:rPr lang="en-GB" sz="3600" b="1" dirty="0" smtClean="0">
                <a:ln w="50800"/>
                <a:solidFill>
                  <a:srgbClr val="00B050"/>
                </a:solidFill>
              </a:rPr>
              <a:t>physical attributes </a:t>
            </a:r>
          </a:p>
          <a:p>
            <a:pPr algn="ctr"/>
            <a:r>
              <a:rPr lang="en-GB" sz="3600" b="1" dirty="0" smtClean="0">
                <a:ln w="50800"/>
                <a:solidFill>
                  <a:srgbClr val="00B050"/>
                </a:solidFill>
              </a:rPr>
              <a:t>of this type </a:t>
            </a:r>
          </a:p>
          <a:p>
            <a:pPr algn="ctr"/>
            <a:r>
              <a:rPr lang="en-GB" sz="3600" b="1" dirty="0" smtClean="0">
                <a:ln w="50800"/>
                <a:solidFill>
                  <a:srgbClr val="00B050"/>
                </a:solidFill>
              </a:rPr>
              <a:t>of sportsmen?</a:t>
            </a:r>
            <a:endParaRPr lang="cs-CZ" sz="3600" b="1" cap="none" spc="0" dirty="0">
              <a:ln w="50800"/>
              <a:solidFill>
                <a:srgbClr val="00B050"/>
              </a:solidFill>
              <a:effectLst/>
            </a:endParaRPr>
          </a:p>
        </p:txBody>
      </p:sp>
      <p:grpSp>
        <p:nvGrpSpPr>
          <p:cNvPr id="6" name="Skupina 5"/>
          <p:cNvGrpSpPr/>
          <p:nvPr/>
        </p:nvGrpSpPr>
        <p:grpSpPr>
          <a:xfrm>
            <a:off x="827584" y="476672"/>
            <a:ext cx="4299942" cy="5733256"/>
            <a:chOff x="827584" y="476672"/>
            <a:chExt cx="4299942" cy="5733256"/>
          </a:xfrm>
        </p:grpSpPr>
        <p:pic>
          <p:nvPicPr>
            <p:cNvPr id="2" name="Picture 2" descr="C:\Users\Ilona\AppData\Local\Microsoft\Windows\Temporary Internet Files\Content.IE5\I3AFN4EQ\MP900422575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27584" y="476672"/>
              <a:ext cx="4299942" cy="5733256"/>
            </a:xfrm>
            <a:prstGeom prst="rect">
              <a:avLst/>
            </a:prstGeom>
            <a:noFill/>
          </p:spPr>
        </p:pic>
        <p:sp>
          <p:nvSpPr>
            <p:cNvPr id="5" name="TextovéPole 4"/>
            <p:cNvSpPr txBox="1"/>
            <p:nvPr/>
          </p:nvSpPr>
          <p:spPr>
            <a:xfrm>
              <a:off x="4644008" y="551723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5</a:t>
              </a:r>
              <a:endParaRPr lang="en-GB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Skupina 14"/>
          <p:cNvGrpSpPr/>
          <p:nvPr/>
        </p:nvGrpSpPr>
        <p:grpSpPr>
          <a:xfrm>
            <a:off x="323528" y="3212976"/>
            <a:ext cx="5154706" cy="3456384"/>
            <a:chOff x="323528" y="3212976"/>
            <a:chExt cx="5154706" cy="3456384"/>
          </a:xfrm>
        </p:grpSpPr>
        <p:pic>
          <p:nvPicPr>
            <p:cNvPr id="4101" name="Picture 5" descr="C:\Users\Ilona\Desktop\sx pfronten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3212976"/>
              <a:ext cx="5154706" cy="3456384"/>
            </a:xfrm>
            <a:prstGeom prst="rect">
              <a:avLst/>
            </a:prstGeom>
            <a:noFill/>
          </p:spPr>
        </p:pic>
        <p:sp>
          <p:nvSpPr>
            <p:cNvPr id="14" name="TextovéPole 13"/>
            <p:cNvSpPr txBox="1"/>
            <p:nvPr/>
          </p:nvSpPr>
          <p:spPr>
            <a:xfrm>
              <a:off x="611560" y="350100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6</a:t>
              </a:r>
              <a:endParaRPr lang="en-GB" dirty="0"/>
            </a:p>
          </p:txBody>
        </p:sp>
      </p:grpSp>
      <p:grpSp>
        <p:nvGrpSpPr>
          <p:cNvPr id="11" name="Skupina 10"/>
          <p:cNvGrpSpPr/>
          <p:nvPr/>
        </p:nvGrpSpPr>
        <p:grpSpPr>
          <a:xfrm rot="20094601">
            <a:off x="4186757" y="764199"/>
            <a:ext cx="4251606" cy="2908714"/>
            <a:chOff x="3923928" y="980728"/>
            <a:chExt cx="4788108" cy="3190825"/>
          </a:xfrm>
        </p:grpSpPr>
        <p:pic>
          <p:nvPicPr>
            <p:cNvPr id="12" name="Picture 2" descr="C:\Users\Ilona\AppData\Local\Microsoft\Windows\Temporary Internet Files\Content.IE5\I3AFN4EQ\MP900400237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23928" y="980728"/>
              <a:ext cx="4788108" cy="3190825"/>
            </a:xfrm>
            <a:prstGeom prst="rect">
              <a:avLst/>
            </a:prstGeom>
            <a:noFill/>
          </p:spPr>
        </p:pic>
        <p:sp>
          <p:nvSpPr>
            <p:cNvPr id="13" name="TextovéPole 12"/>
            <p:cNvSpPr txBox="1"/>
            <p:nvPr/>
          </p:nvSpPr>
          <p:spPr>
            <a:xfrm>
              <a:off x="8244408" y="364502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7</a:t>
              </a:r>
              <a:endParaRPr lang="en-GB" dirty="0"/>
            </a:p>
          </p:txBody>
        </p:sp>
      </p:grpSp>
      <p:sp>
        <p:nvSpPr>
          <p:cNvPr id="5" name="Obdélník 4"/>
          <p:cNvSpPr/>
          <p:nvPr/>
        </p:nvSpPr>
        <p:spPr>
          <a:xfrm>
            <a:off x="4967536" y="4005064"/>
            <a:ext cx="417646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GB" sz="3200" b="1" cap="none" spc="0" dirty="0" smtClean="0">
                <a:ln w="50800"/>
                <a:solidFill>
                  <a:srgbClr val="0070C0"/>
                </a:solidFill>
                <a:effectLst/>
              </a:rPr>
              <a:t>What are the </a:t>
            </a:r>
            <a:endParaRPr lang="cs-CZ" sz="3200" b="1" cap="none" spc="0" dirty="0" smtClean="0">
              <a:ln w="50800"/>
              <a:solidFill>
                <a:srgbClr val="0070C0"/>
              </a:solidFill>
              <a:effectLst/>
            </a:endParaRPr>
          </a:p>
          <a:p>
            <a:pPr algn="ctr"/>
            <a:r>
              <a:rPr lang="en-GB" sz="3200" b="1" cap="none" spc="0" dirty="0" smtClean="0">
                <a:ln w="50800"/>
                <a:solidFill>
                  <a:srgbClr val="0070C0"/>
                </a:solidFill>
                <a:effectLst/>
              </a:rPr>
              <a:t>necessary</a:t>
            </a:r>
            <a:r>
              <a:rPr lang="cs-CZ" sz="3200" b="1" dirty="0">
                <a:ln w="50800"/>
                <a:solidFill>
                  <a:srgbClr val="0070C0"/>
                </a:solidFill>
              </a:rPr>
              <a:t> </a:t>
            </a:r>
            <a:r>
              <a:rPr lang="en-GB" sz="3200" b="1" dirty="0" smtClean="0">
                <a:ln w="50800"/>
                <a:solidFill>
                  <a:srgbClr val="0070C0"/>
                </a:solidFill>
              </a:rPr>
              <a:t>physical and character attributes </a:t>
            </a:r>
          </a:p>
          <a:p>
            <a:pPr algn="ctr"/>
            <a:r>
              <a:rPr lang="en-GB" sz="3200" b="1" dirty="0" smtClean="0">
                <a:ln w="50800"/>
                <a:solidFill>
                  <a:srgbClr val="0070C0"/>
                </a:solidFill>
              </a:rPr>
              <a:t>of this type </a:t>
            </a:r>
            <a:endParaRPr lang="cs-CZ" sz="3200" b="1" dirty="0" smtClean="0">
              <a:ln w="50800"/>
              <a:solidFill>
                <a:srgbClr val="0070C0"/>
              </a:solidFill>
            </a:endParaRPr>
          </a:p>
          <a:p>
            <a:pPr algn="ctr"/>
            <a:r>
              <a:rPr lang="en-GB" sz="3200" b="1" dirty="0" smtClean="0">
                <a:ln w="50800"/>
                <a:solidFill>
                  <a:srgbClr val="0070C0"/>
                </a:solidFill>
              </a:rPr>
              <a:t>of sportsmen?</a:t>
            </a:r>
            <a:endParaRPr lang="cs-CZ" sz="32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971600" y="4581128"/>
            <a:ext cx="7128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cap="none" spc="0" dirty="0" smtClean="0">
                <a:ln w="50800"/>
                <a:solidFill>
                  <a:srgbClr val="0070C0"/>
                </a:solidFill>
                <a:effectLst/>
              </a:rPr>
              <a:t>What are the necessary</a:t>
            </a:r>
          </a:p>
          <a:p>
            <a:pPr algn="ctr"/>
            <a:r>
              <a:rPr lang="en-GB" sz="4000" b="1" dirty="0" smtClean="0">
                <a:ln w="50800"/>
                <a:solidFill>
                  <a:srgbClr val="0070C0"/>
                </a:solidFill>
              </a:rPr>
              <a:t>physical and character attributes of this type of sportswoman?</a:t>
            </a:r>
            <a:endParaRPr lang="cs-CZ" sz="40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grpSp>
        <p:nvGrpSpPr>
          <p:cNvPr id="5" name="Skupina 4"/>
          <p:cNvGrpSpPr/>
          <p:nvPr/>
        </p:nvGrpSpPr>
        <p:grpSpPr>
          <a:xfrm>
            <a:off x="1619672" y="476672"/>
            <a:ext cx="5870172" cy="3907333"/>
            <a:chOff x="1619672" y="476672"/>
            <a:chExt cx="5870172" cy="3907333"/>
          </a:xfrm>
        </p:grpSpPr>
        <p:pic>
          <p:nvPicPr>
            <p:cNvPr id="2" name="Picture 4" descr="C:\Users\Ilona\AppData\Local\Microsoft\Windows\Temporary Internet Files\Content.IE5\WXYIKB1O\MP900427584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9672" y="476672"/>
              <a:ext cx="5870172" cy="3907333"/>
            </a:xfrm>
            <a:prstGeom prst="rect">
              <a:avLst/>
            </a:prstGeom>
            <a:noFill/>
          </p:spPr>
        </p:pic>
        <p:sp>
          <p:nvSpPr>
            <p:cNvPr id="4" name="TextovéPole 3"/>
            <p:cNvSpPr txBox="1"/>
            <p:nvPr/>
          </p:nvSpPr>
          <p:spPr>
            <a:xfrm>
              <a:off x="1979712" y="39330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8</a:t>
              </a:r>
              <a:endParaRPr lang="en-GB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Skupina 7"/>
          <p:cNvGrpSpPr/>
          <p:nvPr/>
        </p:nvGrpSpPr>
        <p:grpSpPr>
          <a:xfrm>
            <a:off x="539552" y="404664"/>
            <a:ext cx="2414016" cy="3657600"/>
            <a:chOff x="539552" y="404664"/>
            <a:chExt cx="2414016" cy="3657600"/>
          </a:xfrm>
        </p:grpSpPr>
        <p:pic>
          <p:nvPicPr>
            <p:cNvPr id="5122" name="Picture 2" descr="C:\Users\Ilona\AppData\Local\Microsoft\Windows\Temporary Internet Files\Content.IE5\WXYIKB1O\MP900202195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404664"/>
              <a:ext cx="2414016" cy="3657600"/>
            </a:xfrm>
            <a:prstGeom prst="rect">
              <a:avLst/>
            </a:prstGeom>
            <a:noFill/>
          </p:spPr>
        </p:pic>
        <p:sp>
          <p:nvSpPr>
            <p:cNvPr id="7" name="TextovéPole 6"/>
            <p:cNvSpPr txBox="1"/>
            <p:nvPr/>
          </p:nvSpPr>
          <p:spPr>
            <a:xfrm>
              <a:off x="2483768" y="83671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9</a:t>
              </a:r>
              <a:endParaRPr lang="en-GB" dirty="0"/>
            </a:p>
          </p:txBody>
        </p:sp>
      </p:grpSp>
      <p:grpSp>
        <p:nvGrpSpPr>
          <p:cNvPr id="10" name="Skupina 9"/>
          <p:cNvGrpSpPr/>
          <p:nvPr/>
        </p:nvGrpSpPr>
        <p:grpSpPr>
          <a:xfrm>
            <a:off x="3995936" y="260648"/>
            <a:ext cx="4861581" cy="3596238"/>
            <a:chOff x="3995936" y="260648"/>
            <a:chExt cx="4861581" cy="3596238"/>
          </a:xfrm>
        </p:grpSpPr>
        <p:pic>
          <p:nvPicPr>
            <p:cNvPr id="5124" name="Picture 4" descr="C:\Users\Ilona\AppData\Local\Microsoft\Windows\Temporary Internet Files\Content.IE5\WXYIKB1O\MC900301492[1]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95936" y="260648"/>
              <a:ext cx="4861581" cy="3596238"/>
            </a:xfrm>
            <a:prstGeom prst="rect">
              <a:avLst/>
            </a:prstGeom>
            <a:noFill/>
          </p:spPr>
        </p:pic>
        <p:sp>
          <p:nvSpPr>
            <p:cNvPr id="9" name="TextovéPole 8"/>
            <p:cNvSpPr txBox="1"/>
            <p:nvPr/>
          </p:nvSpPr>
          <p:spPr>
            <a:xfrm>
              <a:off x="7668344" y="5486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10</a:t>
              </a:r>
              <a:endParaRPr lang="en-GB" dirty="0"/>
            </a:p>
          </p:txBody>
        </p:sp>
      </p:grpSp>
      <p:grpSp>
        <p:nvGrpSpPr>
          <p:cNvPr id="12" name="Skupina 11"/>
          <p:cNvGrpSpPr/>
          <p:nvPr/>
        </p:nvGrpSpPr>
        <p:grpSpPr>
          <a:xfrm>
            <a:off x="0" y="1988840"/>
            <a:ext cx="4608512" cy="4583151"/>
            <a:chOff x="0" y="1988840"/>
            <a:chExt cx="4608512" cy="4583151"/>
          </a:xfrm>
        </p:grpSpPr>
        <p:sp>
          <p:nvSpPr>
            <p:cNvPr id="11" name="TextovéPole 10"/>
            <p:cNvSpPr txBox="1"/>
            <p:nvPr/>
          </p:nvSpPr>
          <p:spPr>
            <a:xfrm>
              <a:off x="395536" y="5517232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11</a:t>
              </a:r>
              <a:endParaRPr lang="en-GB" dirty="0"/>
            </a:p>
          </p:txBody>
        </p:sp>
        <p:pic>
          <p:nvPicPr>
            <p:cNvPr id="5125" name="Picture 5" descr="C:\Users\Ilona\AppData\Local\Microsoft\Windows\Temporary Internet Files\Content.IE5\I3AFN4EQ\MC900298665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1988840"/>
              <a:ext cx="4608512" cy="4583151"/>
            </a:xfrm>
            <a:prstGeom prst="rect">
              <a:avLst/>
            </a:prstGeom>
            <a:noFill/>
          </p:spPr>
        </p:pic>
      </p:grpSp>
      <p:sp>
        <p:nvSpPr>
          <p:cNvPr id="6" name="Obdélník 5"/>
          <p:cNvSpPr/>
          <p:nvPr/>
        </p:nvSpPr>
        <p:spPr>
          <a:xfrm>
            <a:off x="3095328" y="4293096"/>
            <a:ext cx="60486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cap="none" spc="0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What are the necessary</a:t>
            </a:r>
          </a:p>
          <a:p>
            <a:pPr algn="ctr"/>
            <a:r>
              <a:rPr lang="en-GB" sz="4000" b="1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</a:rPr>
              <a:t>physical attributes </a:t>
            </a:r>
          </a:p>
          <a:p>
            <a:pPr algn="ctr"/>
            <a:r>
              <a:rPr lang="en-GB" sz="4000" b="1" dirty="0" smtClean="0">
                <a:ln w="50800"/>
                <a:solidFill>
                  <a:schemeClr val="tx1">
                    <a:lumMod val="50000"/>
                    <a:lumOff val="50000"/>
                  </a:schemeClr>
                </a:solidFill>
              </a:rPr>
              <a:t>of this type of sportsman?</a:t>
            </a:r>
            <a:endParaRPr lang="cs-CZ" sz="4000" b="1" cap="none" spc="0" dirty="0">
              <a:ln w="50800"/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392</Words>
  <Application>Microsoft Office PowerPoint</Application>
  <PresentationFormat>Předvádění na obrazovce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31</cp:revision>
  <dcterms:created xsi:type="dcterms:W3CDTF">2014-02-09T11:21:21Z</dcterms:created>
  <dcterms:modified xsi:type="dcterms:W3CDTF">2014-04-14T18:25:49Z</dcterms:modified>
</cp:coreProperties>
</file>